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4618234-D6FE-4E48-94F0-0B9D35A64728}" type="datetimeFigureOut">
              <a:rPr lang="en-US" smtClean="0"/>
              <a:t>3/17/2011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06FBF05-D988-4884-91F9-85EFD60B06A9}"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618234-D6FE-4E48-94F0-0B9D35A64728}"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618234-D6FE-4E48-94F0-0B9D35A64728}"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618234-D6FE-4E48-94F0-0B9D35A64728}"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4618234-D6FE-4E48-94F0-0B9D35A64728}"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06FBF05-D988-4884-91F9-85EFD60B06A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4618234-D6FE-4E48-94F0-0B9D35A64728}"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4618234-D6FE-4E48-94F0-0B9D35A64728}" type="datetimeFigureOut">
              <a:rPr lang="en-US" smtClean="0"/>
              <a:t>3/17/2011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618234-D6FE-4E48-94F0-0B9D35A64728}" type="datetimeFigureOut">
              <a:rPr lang="en-US" smtClean="0"/>
              <a:t>3/17/2011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618234-D6FE-4E48-94F0-0B9D35A64728}" type="datetimeFigureOut">
              <a:rPr lang="en-US" smtClean="0"/>
              <a:t>3/17/2011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4618234-D6FE-4E48-94F0-0B9D35A64728}"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4618234-D6FE-4E48-94F0-0B9D35A64728}"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6FBF05-D988-4884-91F9-85EFD60B06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4618234-D6FE-4E48-94F0-0B9D35A64728}" type="datetimeFigureOut">
              <a:rPr lang="en-US" smtClean="0"/>
              <a:t>3/17/2011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06FBF05-D988-4884-91F9-85EFD60B06A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futurehorizons.net/time2.htm" TargetMode="External"/><Relationship Id="rId2" Type="http://schemas.openxmlformats.org/officeDocument/2006/relationships/hyperlink" Target="http://www.allsands.com/science/timetraveltheo_sqm_gn.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Cristian</a:t>
            </a:r>
            <a:r>
              <a:rPr lang="en-US" dirty="0" smtClean="0"/>
              <a:t> </a:t>
            </a:r>
            <a:r>
              <a:rPr lang="en-US" dirty="0" err="1" smtClean="0"/>
              <a:t>Medero</a:t>
            </a:r>
            <a:r>
              <a:rPr lang="en-US" dirty="0" smtClean="0"/>
              <a:t/>
            </a:r>
            <a:br>
              <a:rPr lang="en-US" dirty="0" smtClean="0"/>
            </a:br>
            <a:r>
              <a:rPr lang="en-US" dirty="0" smtClean="0"/>
              <a:t/>
            </a:r>
            <a:br>
              <a:rPr lang="en-US" dirty="0" smtClean="0"/>
            </a:br>
            <a:r>
              <a:rPr lang="en-US" dirty="0" smtClean="0"/>
              <a:t>Time Travel Theory</a:t>
            </a:r>
            <a:endParaRPr lang="en-US" dirty="0"/>
          </a:p>
        </p:txBody>
      </p:sp>
      <p:sp>
        <p:nvSpPr>
          <p:cNvPr id="5" name="Subtitle 4"/>
          <p:cNvSpPr>
            <a:spLocks noGrp="1"/>
          </p:cNvSpPr>
          <p:nvPr>
            <p:ph type="subTitle" idx="1"/>
          </p:nvPr>
        </p:nvSpPr>
        <p:spPr>
          <a:xfrm>
            <a:off x="1371600" y="4267200"/>
            <a:ext cx="6400800" cy="1524000"/>
          </a:xfrm>
        </p:spPr>
        <p:txBody>
          <a:bodyPr/>
          <a:lstStyle/>
          <a:p>
            <a:r>
              <a:rPr lang="en-US" dirty="0" smtClean="0"/>
              <a:t>English 126 Sec.100</a:t>
            </a:r>
            <a:br>
              <a:rPr lang="en-US" dirty="0" smtClean="0"/>
            </a:br>
            <a:r>
              <a:rPr lang="en-US" dirty="0" smtClean="0"/>
              <a:t>Prof. Evelyn Lugo</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What is time travel theory?</a:t>
            </a:r>
            <a:endParaRPr lang="en-US" dirty="0"/>
          </a:p>
        </p:txBody>
      </p:sp>
      <p:sp>
        <p:nvSpPr>
          <p:cNvPr id="7" name="Content Placeholder 6"/>
          <p:cNvSpPr>
            <a:spLocks noGrp="1"/>
          </p:cNvSpPr>
          <p:nvPr>
            <p:ph idx="1"/>
          </p:nvPr>
        </p:nvSpPr>
        <p:spPr/>
        <p:txBody>
          <a:bodyPr/>
          <a:lstStyle/>
          <a:p>
            <a:r>
              <a:rPr lang="en-US" dirty="0" smtClean="0"/>
              <a:t>Time travel is basically being able to go into a different time from witch you are at the moment. It can be either traveling to the past or the future.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Founders of Time Travel Theory</a:t>
            </a:r>
            <a:endParaRPr lang="en-US" dirty="0"/>
          </a:p>
        </p:txBody>
      </p:sp>
      <p:sp>
        <p:nvSpPr>
          <p:cNvPr id="12" name="Text Placeholder 11"/>
          <p:cNvSpPr>
            <a:spLocks noGrp="1"/>
          </p:cNvSpPr>
          <p:nvPr>
            <p:ph type="body" idx="1"/>
          </p:nvPr>
        </p:nvSpPr>
        <p:spPr/>
        <p:txBody>
          <a:bodyPr/>
          <a:lstStyle/>
          <a:p>
            <a:r>
              <a:rPr lang="en-US" dirty="0" smtClean="0"/>
              <a:t>Albert Einstein</a:t>
            </a:r>
            <a:endParaRPr lang="en-US" dirty="0"/>
          </a:p>
        </p:txBody>
      </p:sp>
      <p:sp>
        <p:nvSpPr>
          <p:cNvPr id="13" name="Text Placeholder 12"/>
          <p:cNvSpPr>
            <a:spLocks noGrp="1"/>
          </p:cNvSpPr>
          <p:nvPr>
            <p:ph type="body" sz="half" idx="3"/>
          </p:nvPr>
        </p:nvSpPr>
        <p:spPr/>
        <p:txBody>
          <a:bodyPr/>
          <a:lstStyle/>
          <a:p>
            <a:r>
              <a:rPr lang="en-US" dirty="0" smtClean="0"/>
              <a:t>Stephen Hawking</a:t>
            </a:r>
            <a:endParaRPr lang="en-US" dirty="0"/>
          </a:p>
        </p:txBody>
      </p:sp>
      <p:pic>
        <p:nvPicPr>
          <p:cNvPr id="1027" name="Picture 3" descr="C:\Users\Cristian\Pictures\220px-Einstein_1921_portrait2.jpg"/>
          <p:cNvPicPr>
            <a:picLocks noGrp="1" noChangeAspect="1" noChangeArrowheads="1"/>
          </p:cNvPicPr>
          <p:nvPr>
            <p:ph sz="quarter" idx="2"/>
          </p:nvPr>
        </p:nvPicPr>
        <p:blipFill>
          <a:blip r:embed="rId2" cstate="print"/>
          <a:stretch>
            <a:fillRect/>
          </a:stretch>
        </p:blipFill>
        <p:spPr bwMode="auto">
          <a:xfrm>
            <a:off x="1080294" y="2497931"/>
            <a:ext cx="2794000" cy="3492500"/>
          </a:xfrm>
          <a:prstGeom prst="rect">
            <a:avLst/>
          </a:prstGeom>
          <a:noFill/>
        </p:spPr>
      </p:pic>
      <p:pic>
        <p:nvPicPr>
          <p:cNvPr id="1026" name="Picture 2" descr="C:\Users\Cristian\Pictures\200px-Stephen_Hawking_StarChild.jpg"/>
          <p:cNvPicPr>
            <a:picLocks noGrp="1" noChangeAspect="1" noChangeArrowheads="1"/>
          </p:cNvPicPr>
          <p:nvPr>
            <p:ph sz="quarter" idx="4"/>
          </p:nvPr>
        </p:nvPicPr>
        <p:blipFill>
          <a:blip r:embed="rId3" cstate="print"/>
          <a:stretch>
            <a:fillRect/>
          </a:stretch>
        </p:blipFill>
        <p:spPr bwMode="auto">
          <a:xfrm>
            <a:off x="5257800" y="2590800"/>
            <a:ext cx="2933731" cy="375478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forms exist for time traveling?</a:t>
            </a:r>
            <a:endParaRPr lang="en-US" dirty="0"/>
          </a:p>
        </p:txBody>
      </p:sp>
      <p:sp>
        <p:nvSpPr>
          <p:cNvPr id="3" name="Content Placeholder 2"/>
          <p:cNvSpPr>
            <a:spLocks noGrp="1"/>
          </p:cNvSpPr>
          <p:nvPr>
            <p:ph idx="1"/>
          </p:nvPr>
        </p:nvSpPr>
        <p:spPr/>
        <p:txBody>
          <a:bodyPr/>
          <a:lstStyle/>
          <a:p>
            <a:r>
              <a:rPr lang="en-US" dirty="0" smtClean="0"/>
              <a:t>At this moment there is only one proven way to send any kind of object from one time to appear on another and that is by the use of black holes and white holes.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Black Hole</a:t>
            </a:r>
            <a:endParaRPr lang="en-US" dirty="0"/>
          </a:p>
        </p:txBody>
      </p:sp>
      <p:sp>
        <p:nvSpPr>
          <p:cNvPr id="14" name="Text Placeholder 13"/>
          <p:cNvSpPr>
            <a:spLocks noGrp="1"/>
          </p:cNvSpPr>
          <p:nvPr>
            <p:ph type="body" idx="1"/>
          </p:nvPr>
        </p:nvSpPr>
        <p:spPr/>
        <p:txBody>
          <a:bodyPr>
            <a:normAutofit lnSpcReduction="10000"/>
          </a:bodyPr>
          <a:lstStyle/>
          <a:p>
            <a:r>
              <a:rPr lang="en-US" dirty="0" smtClean="0"/>
              <a:t>Super massive</a:t>
            </a:r>
            <a:br>
              <a:rPr lang="en-US" dirty="0" smtClean="0"/>
            </a:br>
            <a:r>
              <a:rPr lang="en-US" dirty="0" smtClean="0"/>
              <a:t>Black Hole</a:t>
            </a:r>
            <a:endParaRPr lang="en-US" dirty="0"/>
          </a:p>
        </p:txBody>
      </p:sp>
      <p:sp>
        <p:nvSpPr>
          <p:cNvPr id="15" name="Text Placeholder 14"/>
          <p:cNvSpPr>
            <a:spLocks noGrp="1"/>
          </p:cNvSpPr>
          <p:nvPr>
            <p:ph type="body" sz="half" idx="3"/>
          </p:nvPr>
        </p:nvSpPr>
        <p:spPr/>
        <p:txBody>
          <a:bodyPr/>
          <a:lstStyle/>
          <a:p>
            <a:r>
              <a:rPr lang="en-US" dirty="0" smtClean="0"/>
              <a:t>Rotating Black Hole</a:t>
            </a:r>
            <a:endParaRPr lang="en-US" dirty="0"/>
          </a:p>
        </p:txBody>
      </p:sp>
      <p:pic>
        <p:nvPicPr>
          <p:cNvPr id="12" name="Content Placeholder 11" descr="black hole supermassive.jpg"/>
          <p:cNvPicPr>
            <a:picLocks noGrp="1" noChangeAspect="1"/>
          </p:cNvPicPr>
          <p:nvPr>
            <p:ph sz="quarter" idx="2"/>
          </p:nvPr>
        </p:nvPicPr>
        <p:blipFill>
          <a:blip r:embed="rId2" cstate="print"/>
          <a:stretch>
            <a:fillRect/>
          </a:stretch>
        </p:blipFill>
        <p:spPr>
          <a:xfrm>
            <a:off x="762000" y="2819400"/>
            <a:ext cx="3581400" cy="2971800"/>
          </a:xfrm>
        </p:spPr>
      </p:pic>
      <p:pic>
        <p:nvPicPr>
          <p:cNvPr id="13" name="Content Placeholder 12" descr="black-hole-wallpaper-1152x864.jpg"/>
          <p:cNvPicPr>
            <a:picLocks noGrp="1" noChangeAspect="1"/>
          </p:cNvPicPr>
          <p:nvPr>
            <p:ph sz="quarter" idx="4"/>
          </p:nvPr>
        </p:nvPicPr>
        <p:blipFill>
          <a:blip r:embed="rId3" cstate="print"/>
          <a:stretch>
            <a:fillRect/>
          </a:stretch>
        </p:blipFill>
        <p:spPr>
          <a:xfrm>
            <a:off x="4645025" y="2728516"/>
            <a:ext cx="4041775" cy="3031331"/>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White hole</a:t>
            </a:r>
            <a:endParaRPr lang="en-US" sz="4000" dirty="0"/>
          </a:p>
        </p:txBody>
      </p:sp>
      <p:sp>
        <p:nvSpPr>
          <p:cNvPr id="7" name="Text Placeholder 6"/>
          <p:cNvSpPr>
            <a:spLocks noGrp="1"/>
          </p:cNvSpPr>
          <p:nvPr>
            <p:ph type="body" idx="1"/>
          </p:nvPr>
        </p:nvSpPr>
        <p:spPr/>
        <p:txBody>
          <a:bodyPr>
            <a:normAutofit lnSpcReduction="10000"/>
          </a:bodyPr>
          <a:lstStyle/>
          <a:p>
            <a:r>
              <a:rPr lang="en-US" dirty="0" smtClean="0"/>
              <a:t>Super Massive</a:t>
            </a:r>
            <a:br>
              <a:rPr lang="en-US" dirty="0" smtClean="0"/>
            </a:br>
            <a:r>
              <a:rPr lang="en-US" dirty="0" smtClean="0"/>
              <a:t>White hole</a:t>
            </a:r>
            <a:endParaRPr lang="en-US" dirty="0"/>
          </a:p>
        </p:txBody>
      </p:sp>
      <p:sp>
        <p:nvSpPr>
          <p:cNvPr id="8" name="Text Placeholder 7"/>
          <p:cNvSpPr>
            <a:spLocks noGrp="1"/>
          </p:cNvSpPr>
          <p:nvPr>
            <p:ph type="body" sz="half" idx="3"/>
          </p:nvPr>
        </p:nvSpPr>
        <p:spPr/>
        <p:txBody>
          <a:bodyPr/>
          <a:lstStyle/>
          <a:p>
            <a:r>
              <a:rPr lang="en-US" dirty="0" smtClean="0"/>
              <a:t>Rotating White Hole</a:t>
            </a:r>
            <a:endParaRPr lang="en-US" dirty="0"/>
          </a:p>
        </p:txBody>
      </p:sp>
      <p:pic>
        <p:nvPicPr>
          <p:cNvPr id="5" name="Picture Placeholder 4" descr="WhiteHole.jpg"/>
          <p:cNvPicPr>
            <a:picLocks noGrp="1" noChangeAspect="1"/>
          </p:cNvPicPr>
          <p:nvPr>
            <p:ph sz="quarter" idx="2"/>
          </p:nvPr>
        </p:nvPicPr>
        <p:blipFill>
          <a:blip r:embed="rId2" cstate="print"/>
          <a:stretch>
            <a:fillRect/>
          </a:stretch>
        </p:blipFill>
        <p:spPr>
          <a:xfrm>
            <a:off x="595312" y="2362200"/>
            <a:ext cx="3763963" cy="3763963"/>
          </a:xfrm>
        </p:spPr>
      </p:pic>
      <p:pic>
        <p:nvPicPr>
          <p:cNvPr id="10" name="Content Placeholder 9" descr="rotating white hole.jpg"/>
          <p:cNvPicPr>
            <a:picLocks noGrp="1" noChangeAspect="1"/>
          </p:cNvPicPr>
          <p:nvPr>
            <p:ph sz="quarter" idx="4"/>
          </p:nvPr>
        </p:nvPicPr>
        <p:blipFill>
          <a:blip r:embed="rId3" cstate="print"/>
          <a:stretch>
            <a:fillRect/>
          </a:stretch>
        </p:blipFill>
        <p:spPr>
          <a:xfrm>
            <a:off x="4648200" y="2362200"/>
            <a:ext cx="4041775" cy="3810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there such a thing as a time machine?</a:t>
            </a:r>
            <a:endParaRPr lang="en-US" dirty="0"/>
          </a:p>
        </p:txBody>
      </p:sp>
      <p:sp>
        <p:nvSpPr>
          <p:cNvPr id="3" name="Content Placeholder 2"/>
          <p:cNvSpPr>
            <a:spLocks noGrp="1"/>
          </p:cNvSpPr>
          <p:nvPr>
            <p:ph idx="1"/>
          </p:nvPr>
        </p:nvSpPr>
        <p:spPr/>
        <p:txBody>
          <a:bodyPr/>
          <a:lstStyle/>
          <a:p>
            <a:r>
              <a:rPr lang="en-US" dirty="0" smtClean="0"/>
              <a:t>At this time there is no such thing as a machine that lets you go into any time of your choosing  and do as you please. However, there is a machine that lets you relive a memory from the past and view it just as when you were back in that time. This machine is known as a hyper-dimensional resonator.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Photos of Hyper </a:t>
            </a:r>
            <a:r>
              <a:rPr lang="en-US" dirty="0" smtClean="0"/>
              <a:t>D</a:t>
            </a:r>
            <a:r>
              <a:rPr lang="en-US" dirty="0" smtClean="0"/>
              <a:t>imensional Resonator and how to use it</a:t>
            </a:r>
            <a:endParaRPr lang="en-US" dirty="0"/>
          </a:p>
        </p:txBody>
      </p:sp>
      <p:pic>
        <p:nvPicPr>
          <p:cNvPr id="10" name="Content Placeholder 9" descr="time_traveling_machine_22008x-415x303.jpg"/>
          <p:cNvPicPr>
            <a:picLocks noGrp="1" noChangeAspect="1"/>
          </p:cNvPicPr>
          <p:nvPr>
            <p:ph sz="half" idx="1"/>
          </p:nvPr>
        </p:nvPicPr>
        <p:blipFill>
          <a:blip r:embed="rId2" cstate="print"/>
          <a:stretch>
            <a:fillRect/>
          </a:stretch>
        </p:blipFill>
        <p:spPr>
          <a:xfrm>
            <a:off x="500062" y="1981200"/>
            <a:ext cx="3952875" cy="3810000"/>
          </a:xfrm>
        </p:spPr>
      </p:pic>
      <p:pic>
        <p:nvPicPr>
          <p:cNvPr id="11" name="Content Placeholder 10" descr="hyp.gif"/>
          <p:cNvPicPr>
            <a:picLocks noGrp="1" noChangeAspect="1"/>
          </p:cNvPicPr>
          <p:nvPr>
            <p:ph sz="half" idx="2"/>
          </p:nvPr>
        </p:nvPicPr>
        <p:blipFill>
          <a:blip r:embed="rId3" cstate="print"/>
          <a:stretch>
            <a:fillRect/>
          </a:stretch>
        </p:blipFill>
        <p:spPr>
          <a:xfrm>
            <a:off x="5000625" y="1820069"/>
            <a:ext cx="3333750" cy="4086225"/>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Reference Page</a:t>
            </a:r>
            <a:endParaRPr lang="en-US" dirty="0"/>
          </a:p>
        </p:txBody>
      </p:sp>
      <p:sp>
        <p:nvSpPr>
          <p:cNvPr id="8" name="Content Placeholder 7"/>
          <p:cNvSpPr>
            <a:spLocks noGrp="1"/>
          </p:cNvSpPr>
          <p:nvPr>
            <p:ph idx="1"/>
          </p:nvPr>
        </p:nvSpPr>
        <p:spPr/>
        <p:txBody>
          <a:bodyPr/>
          <a:lstStyle/>
          <a:p>
            <a:r>
              <a:rPr lang="en-US" dirty="0" smtClean="0">
                <a:hlinkClick r:id="rId2"/>
              </a:rPr>
              <a:t>http://</a:t>
            </a:r>
            <a:r>
              <a:rPr lang="en-US" dirty="0" smtClean="0">
                <a:hlinkClick r:id="rId2"/>
              </a:rPr>
              <a:t>www.allsands.com/science/timetraveltheo_sqm_gn.htm</a:t>
            </a:r>
            <a:r>
              <a:rPr lang="en-US" dirty="0" smtClean="0"/>
              <a:t/>
            </a:r>
            <a:br>
              <a:rPr lang="en-US" dirty="0" smtClean="0"/>
            </a:br>
            <a:r>
              <a:rPr lang="en-US" smtClean="0"/>
              <a:t/>
            </a:r>
            <a:br>
              <a:rPr lang="en-US" smtClean="0"/>
            </a:br>
            <a:r>
              <a:rPr lang="en-US" smtClean="0">
                <a:hlinkClick r:id="rId3"/>
              </a:rPr>
              <a:t>http</a:t>
            </a:r>
            <a:r>
              <a:rPr lang="en-US" smtClean="0">
                <a:hlinkClick r:id="rId3"/>
              </a:rPr>
              <a:t>://</a:t>
            </a:r>
            <a:r>
              <a:rPr lang="en-US" smtClean="0">
                <a:hlinkClick r:id="rId3"/>
              </a:rPr>
              <a:t>www.futurehorizons.net/time2.htm</a:t>
            </a:r>
            <a:r>
              <a:rPr lang="en-US" smtClean="0"/>
              <a:t/>
            </a:r>
            <a:br>
              <a:rPr lang="en-US"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TotalTime>
  <Words>197</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Cristian Medero  Time Travel Theory</vt:lpstr>
      <vt:lpstr>What is time travel theory?</vt:lpstr>
      <vt:lpstr>Founders of Time Travel Theory</vt:lpstr>
      <vt:lpstr>What forms exist for time traveling?</vt:lpstr>
      <vt:lpstr>Black Hole</vt:lpstr>
      <vt:lpstr>White hole</vt:lpstr>
      <vt:lpstr>Is there such a thing as a time machine?</vt:lpstr>
      <vt:lpstr>Photos of Hyper Dimensional Resonator and how to use it</vt:lpstr>
      <vt:lpstr>Reference Page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Cristian Medero  Time Travel Theory</dc:title>
  <dc:creator>Cristian</dc:creator>
  <cp:lastModifiedBy>Cristian</cp:lastModifiedBy>
  <cp:revision>5</cp:revision>
  <dcterms:created xsi:type="dcterms:W3CDTF">2011-03-17T15:55:26Z</dcterms:created>
  <dcterms:modified xsi:type="dcterms:W3CDTF">2011-03-17T16:40:53Z</dcterms:modified>
</cp:coreProperties>
</file>